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1" r:id="rId2"/>
    <p:sldId id="257" r:id="rId3"/>
    <p:sldId id="258" r:id="rId4"/>
    <p:sldId id="259" r:id="rId5"/>
    <p:sldId id="260" r:id="rId6"/>
    <p:sldId id="263" r:id="rId7"/>
    <p:sldId id="265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4624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3857" y="1556792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Формирование профессиональных компетенций обучающихся на основе стандартов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orldskills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Шаманаева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Елена Юрьевна</a:t>
            </a:r>
          </a:p>
          <a:p>
            <a:pPr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Мастер производственного обучения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общего и профессионального образования Свердловской области</a:t>
            </a: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автономное профессиональное образовательное учреждение</a:t>
            </a: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«Техникум индустрии питания и услуг «Кулинар»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User\Documents\Бугуева Л.В\Герб Кулинара\readmsg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214290"/>
            <a:ext cx="1368152" cy="122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4330824" cy="5649491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настоящее время широкими темпами развивается международное некоммерческое движение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Worldskills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WS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692696"/>
            <a:ext cx="345638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4186808" cy="57606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Миссией движения является: «Развитие профессиональных компетенций, повышение престижа высококвалифицированных кадров, демонстрация важности компетенций для экономического роста и личного успеха».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692696"/>
            <a:ext cx="4176464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4330824" cy="547260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Сегодня стандарты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WorldSkills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становятся стандартами подготовки кадров. По технологии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WorldSkills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проводятся не только чемпионаты, но и демонстрационные экзамены в рамках государственной итоговой аттестации (ГИА).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836712"/>
            <a:ext cx="3497585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4402832" cy="521744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Переход на новый уровень происходит следующим образом: сначала проводится прогнозирование через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форсайтную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методологию (метод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Rapid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Foresight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 – подход по выявлению навыков будущего). </a:t>
            </a:r>
            <a:endParaRPr lang="ru-RU" dirty="0"/>
          </a:p>
        </p:txBody>
      </p:sp>
      <p:pic>
        <p:nvPicPr>
          <p:cNvPr id="5122" name="Picture 2" descr="C:\Users\МДК\Desktop\лена\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052736"/>
            <a:ext cx="3672408" cy="5068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2252" y="1556792"/>
            <a:ext cx="4233764" cy="3773016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Системообразующим компонентом ФГОС СПО является характеристика профессиональной деятельности и требования к результатам деятельности образовательного процесса.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b="1" dirty="0" smtClean="0">
                <a:solidFill>
                  <a:srgbClr val="0070C0"/>
                </a:solidFill>
              </a:rPr>
              <a:t>Учебные программы разрабатываются на основе ФГОС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7171" name="Picture 3" descr="C:\Users\МДК\Desktop\лена\obrazec-recenzii-na-rabochuyu-programmu-po-fgos-spo-1486776865pJ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20073" y="1412776"/>
            <a:ext cx="2448271" cy="172819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29100" y="3140968"/>
            <a:ext cx="37444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Модульное построение учебного процесса даёт возможность обновления или замены конкретных модулей при изменении требований в соответствии с международными стандартами.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 descr="i (17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1657350" cy="163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30868" y="279526"/>
            <a:ext cx="64735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ормирования профессиональной компетентности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7224" y="2479338"/>
            <a:ext cx="35719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Лабораторные занятия </a:t>
            </a:r>
            <a:endParaRPr lang="ru-RU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Введение новых модулей</a:t>
            </a:r>
            <a:endParaRPr lang="ru-RU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Мотивация к участию в конкурсах</a:t>
            </a:r>
            <a:endParaRPr lang="ru-RU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Прохождение учебной практики;</a:t>
            </a:r>
            <a:endParaRPr lang="ru-RU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E:\лена\k3h2IUdArc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432125"/>
            <a:ext cx="2954608" cy="2639817"/>
          </a:xfrm>
          <a:prstGeom prst="rect">
            <a:avLst/>
          </a:prstGeom>
          <a:noFill/>
        </p:spPr>
      </p:pic>
      <p:pic>
        <p:nvPicPr>
          <p:cNvPr id="2051" name="Picture 3" descr="E:\лена\8G-Sh5fqzF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4437112"/>
            <a:ext cx="2952739" cy="22145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3907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72067" y="1500174"/>
            <a:ext cx="7408333" cy="4625989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Мастера и преподаватели прошли обучение по системе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WS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6944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Как формируются  профессиональные компетенции в нашем учебном заведении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5" name="Picture 1" descr="E:\лена\76v7yhxLPq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357423" y="2071678"/>
            <a:ext cx="1643073" cy="2500329"/>
          </a:xfrm>
          <a:prstGeom prst="rect">
            <a:avLst/>
          </a:prstGeom>
          <a:noFill/>
        </p:spPr>
      </p:pic>
      <p:pic>
        <p:nvPicPr>
          <p:cNvPr id="1026" name="Picture 2" descr="E:\лена\YsdNXpERh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750727" y="3893347"/>
            <a:ext cx="1643074" cy="2428892"/>
          </a:xfrm>
          <a:prstGeom prst="rect">
            <a:avLst/>
          </a:prstGeom>
          <a:noFill/>
        </p:spPr>
      </p:pic>
      <p:pic>
        <p:nvPicPr>
          <p:cNvPr id="1027" name="Picture 3" descr="E:\лена\ojzCBBRar_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5750727" y="2178835"/>
            <a:ext cx="1643074" cy="2286016"/>
          </a:xfrm>
          <a:prstGeom prst="rect">
            <a:avLst/>
          </a:prstGeom>
          <a:noFill/>
        </p:spPr>
      </p:pic>
      <p:pic>
        <p:nvPicPr>
          <p:cNvPr id="1028" name="Picture 4" descr="E:\лена\yBBkHa4GHX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2268123" y="3661175"/>
            <a:ext cx="1893086" cy="30003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501</TotalTime>
  <Words>200</Words>
  <Application>Microsoft Office PowerPoint</Application>
  <PresentationFormat>Экран (4:3)</PresentationFormat>
  <Paragraphs>23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Волна</vt:lpstr>
      <vt:lpstr>Министерство общего и профессионального образования Свердловской области Государственное автономное профессиональное образовательное учреждение  «Техникум индустрии питания и услуг «Кулинар»</vt:lpstr>
      <vt:lpstr>Слайд 2</vt:lpstr>
      <vt:lpstr>Слайд 3</vt:lpstr>
      <vt:lpstr>Слайд 4</vt:lpstr>
      <vt:lpstr>Слайд 5</vt:lpstr>
      <vt:lpstr>Учебные программы разрабатываются на основе ФГОС. </vt:lpstr>
      <vt:lpstr>Слайд 7</vt:lpstr>
      <vt:lpstr>Как формируются  профессиональные компетенции в нашем учебном заведении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профессиональных компетенций обучающихся на основе стандартов worldskills</dc:title>
  <dc:creator>МДК</dc:creator>
  <cp:lastModifiedBy>Кулинар</cp:lastModifiedBy>
  <cp:revision>44</cp:revision>
  <dcterms:created xsi:type="dcterms:W3CDTF">2017-08-22T05:31:46Z</dcterms:created>
  <dcterms:modified xsi:type="dcterms:W3CDTF">2017-10-19T02:56:28Z</dcterms:modified>
</cp:coreProperties>
</file>